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4" d="100"/>
          <a:sy n="24" d="100"/>
        </p:scale>
        <p:origin x="36" y="11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85F6-0F95-BC8C-03AE-4027C890F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214E5-C94B-EC01-8384-09DA47C8F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EDA23-0A42-8BC6-EAAD-01CD46E1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4A8F8-8456-5605-EC67-61F3BDEF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6AE76-D3EB-21D8-A282-A98A2187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1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62DE-A37C-FF44-488D-F84E9F2F3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C8A04-AA6B-B322-7B51-C907815E9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2189C-4DA4-5EF7-8E87-D0A6F9B6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B3306-FE98-ADF0-0F3D-A5CD568A2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40012-FF0D-AB53-AF2E-946545F3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1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9EC9-AB3C-A6C2-1676-D0BFD105D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11247-5395-B2B4-3225-23CBA0390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3839D-FA0F-8B4D-4031-8E2E89CE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BE5CA-1720-36E9-1AEB-FE0EBC01F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555DD-7CDD-A3CC-474D-046CF24B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6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4BA66-578C-4AA2-FBE1-00E81D0A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5DCB-69FD-86D6-6B90-1A3574D7C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B5688-DDDC-47CA-6922-C038FC355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AF5DE-5CA6-E131-A6BB-2C21FFE5D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0F6E1-5A03-B5B8-FE78-66A632F12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18697-D59C-39DB-DD7E-7D8803A0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0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CE7EC-663F-96C3-0811-218B23870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F4799-E26A-8A5E-8F79-8EA2A8BB8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41729-26AD-2D03-EEDA-828854EF4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3B72D-0729-E315-DA3C-FF3E0A8E31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DA4684-A434-1C8A-201F-3C85BA3E5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B6727-F964-D2E9-C29D-C89F008A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7D1F85-B21B-E47D-4819-95DFDF94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62C96-8487-A830-D89E-113B51D9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8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E174-4DED-4FA4-810A-34857CDF3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0DBB3-A6D1-371D-2F5D-38DD052C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0E5D1-F30A-2047-CD93-60F8CC3E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DEB60-23D3-AC02-1F19-EBF35C471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9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4D6DF4-D2D5-B48F-21E5-46B0C4AF7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B4F240-E1EE-AF31-5F2C-F824B22B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559A9-C180-B715-865A-73594086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5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DB95-3616-DE2C-E6A3-FCE2A6C41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2C25D-9A0E-116A-D789-AE3114DFA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962CF-DC61-DE72-7AE2-5A1F34A7E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BFC59-EF00-225A-C497-A1A0028EF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DDC85-7D26-F53B-B993-7F9F601A4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7247DF-0F43-D301-AC08-C4CCBA5B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8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42097-9051-340F-3B34-AB50AE29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50916D-C40D-0076-D55A-882ED5C51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BCF8A-1E9A-2A7A-E82D-3977CF66A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EF715-2E2C-CA26-07A3-E90CAA9D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984C0-75CF-EF3A-29F7-67ED5E4CA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FC790-7B9B-50BC-EA66-783CCCD81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0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D5EB-3F06-4868-DDBA-CD4BBE970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40F4D-4AA7-56F8-1864-C934E46CD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4D215-887B-8D9D-0E7D-716EA315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4CAB-9AB3-EC02-6B4B-8C011BDE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7068A-6E15-08A5-D2AA-A5C6BA73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9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968590-CE0D-BF48-4FE5-39E388E09F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7C66D-5BB8-EFFA-7060-EF36E5BE4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8D881-F74A-1867-DEAB-694137D6F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97E29-7DAF-DEAB-693C-ACAC43248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FCADD-01C6-FBB9-4F84-F997584A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4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421CB-8AC6-F99E-5FFD-3FC7F08F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75135-AF13-E8B3-DAC5-8E3CC1CFD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C9729-948E-E8B8-9913-96E44EDAC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A80D3-D79C-4FDA-9639-B69689C3BA0A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27ED8-F820-13DE-5F09-6FE3B3E5E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B88D9-B84B-3B3B-D4C7-7D7D4ED6E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AD91F-EA41-46B6-BE46-9BF9B858A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7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74D2-2680-EAE5-F6BA-699B4D5750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Hi there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A6CE7B-3614-D2B0-3419-1E2F8EC915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5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Hi there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Faro</dc:creator>
  <cp:lastModifiedBy>Nicholas Faro</cp:lastModifiedBy>
  <cp:revision>2</cp:revision>
  <dcterms:created xsi:type="dcterms:W3CDTF">2023-11-14T15:04:29Z</dcterms:created>
  <dcterms:modified xsi:type="dcterms:W3CDTF">2023-11-14T15:12:23Z</dcterms:modified>
</cp:coreProperties>
</file>